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notesSlides/notesSlide1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410" r:id="rId2"/>
    <p:sldId id="411" r:id="rId3"/>
    <p:sldId id="412" r:id="rId4"/>
    <p:sldId id="418" r:id="rId5"/>
    <p:sldId id="419" r:id="rId6"/>
    <p:sldId id="413" r:id="rId7"/>
    <p:sldId id="424" r:id="rId8"/>
    <p:sldId id="420" r:id="rId9"/>
    <p:sldId id="414" r:id="rId10"/>
    <p:sldId id="422" r:id="rId11"/>
    <p:sldId id="425" r:id="rId12"/>
    <p:sldId id="415" r:id="rId13"/>
    <p:sldId id="423" r:id="rId14"/>
    <p:sldId id="426" r:id="rId15"/>
    <p:sldId id="41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3485D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0" y="282"/>
      </p:cViewPr>
      <p:guideLst>
        <p:guide orient="horz" pos="2188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2022-03-14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5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riangles-3320452_12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1398905" y="1221740"/>
            <a:ext cx="9390380" cy="2813685"/>
            <a:chOff x="2203" y="1924"/>
            <a:chExt cx="14788" cy="4431"/>
          </a:xfrm>
        </p:grpSpPr>
        <p:cxnSp>
          <p:nvCxnSpPr>
            <p:cNvPr id="7" name="直接连接符 6"/>
            <p:cNvCxnSpPr/>
            <p:nvPr/>
          </p:nvCxnSpPr>
          <p:spPr>
            <a:xfrm flipV="1">
              <a:off x="2276" y="1924"/>
              <a:ext cx="0" cy="4409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rot="16200000" flipV="1">
              <a:off x="3924" y="294"/>
              <a:ext cx="5" cy="3409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2203" y="6278"/>
              <a:ext cx="14789" cy="30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16926" y="1963"/>
              <a:ext cx="0" cy="4393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16200000" flipV="1">
              <a:off x="15273" y="323"/>
              <a:ext cx="5" cy="3409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2025650" y="1760220"/>
            <a:ext cx="81375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effectLst/>
                <a:cs typeface="+mn-ea"/>
                <a:sym typeface="+mn-lt"/>
              </a:rPr>
              <a:t>研</a:t>
            </a:r>
            <a:r>
              <a:rPr lang="en-US" altLang="zh-CN" sz="7200" dirty="0">
                <a:solidFill>
                  <a:schemeClr val="bg1"/>
                </a:solidFill>
                <a:effectLst/>
                <a:cs typeface="+mn-ea"/>
                <a:sym typeface="+mn-lt"/>
              </a:rPr>
              <a:t> </a:t>
            </a:r>
            <a:r>
              <a:rPr lang="zh-CN" altLang="en-US" sz="7200" dirty="0">
                <a:solidFill>
                  <a:schemeClr val="bg1"/>
                </a:solidFill>
                <a:effectLst/>
                <a:cs typeface="+mn-ea"/>
                <a:sym typeface="+mn-lt"/>
              </a:rPr>
              <a:t>究</a:t>
            </a:r>
            <a:r>
              <a:rPr lang="en-US" altLang="zh-CN" sz="7200" dirty="0">
                <a:solidFill>
                  <a:schemeClr val="bg1"/>
                </a:solidFill>
                <a:effectLst/>
                <a:cs typeface="+mn-ea"/>
                <a:sym typeface="+mn-lt"/>
              </a:rPr>
              <a:t> </a:t>
            </a:r>
            <a:r>
              <a:rPr lang="zh-CN" altLang="en-US" sz="7200" dirty="0">
                <a:solidFill>
                  <a:schemeClr val="bg1"/>
                </a:solidFill>
                <a:effectLst/>
                <a:cs typeface="+mn-ea"/>
                <a:sym typeface="+mn-lt"/>
              </a:rPr>
              <a:t>生</a:t>
            </a:r>
            <a:r>
              <a:rPr lang="en-US" altLang="zh-CN" sz="7200" dirty="0">
                <a:solidFill>
                  <a:schemeClr val="bg1"/>
                </a:solidFill>
                <a:effectLst/>
                <a:cs typeface="+mn-ea"/>
                <a:sym typeface="+mn-lt"/>
              </a:rPr>
              <a:t> </a:t>
            </a:r>
            <a:r>
              <a:rPr lang="zh-CN" altLang="en-US" sz="7200" dirty="0">
                <a:solidFill>
                  <a:schemeClr val="bg1"/>
                </a:solidFill>
                <a:effectLst/>
                <a:cs typeface="+mn-ea"/>
                <a:sym typeface="+mn-lt"/>
              </a:rPr>
              <a:t>复</a:t>
            </a:r>
            <a:r>
              <a:rPr lang="en-US" altLang="zh-CN" sz="7200" dirty="0">
                <a:solidFill>
                  <a:schemeClr val="bg1"/>
                </a:solidFill>
                <a:effectLst/>
                <a:cs typeface="+mn-ea"/>
                <a:sym typeface="+mn-lt"/>
              </a:rPr>
              <a:t> </a:t>
            </a:r>
            <a:r>
              <a:rPr lang="zh-CN" altLang="en-US" sz="7200" dirty="0" smtClean="0">
                <a:solidFill>
                  <a:schemeClr val="bg1"/>
                </a:solidFill>
                <a:effectLst/>
                <a:cs typeface="+mn-ea"/>
                <a:sym typeface="+mn-lt"/>
              </a:rPr>
              <a:t>试</a:t>
            </a:r>
            <a:endParaRPr lang="en-US" altLang="zh-CN" sz="7200" dirty="0"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097405" y="2884805"/>
            <a:ext cx="7993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 dirty="0">
                <a:solidFill>
                  <a:schemeClr val="bg1"/>
                </a:solidFill>
                <a:effectLst/>
                <a:cs typeface="+mn-ea"/>
                <a:sym typeface="+mn-lt"/>
              </a:rPr>
              <a:t>If you would hit the mark, you must aim a little above it. Every arrow that flies </a:t>
            </a:r>
            <a:r>
              <a:rPr lang="zh-CN" altLang="en-US" sz="1600" dirty="0" smtClean="0">
                <a:solidFill>
                  <a:schemeClr val="bg1"/>
                </a:solidFill>
                <a:effectLst/>
                <a:cs typeface="+mn-ea"/>
                <a:sym typeface="+mn-lt"/>
              </a:rPr>
              <a:t>of </a:t>
            </a:r>
            <a:r>
              <a:rPr lang="zh-CN" altLang="en-US" sz="1600" dirty="0">
                <a:solidFill>
                  <a:schemeClr val="bg1"/>
                </a:solidFill>
                <a:effectLst/>
                <a:cs typeface="+mn-ea"/>
                <a:sym typeface="+mn-lt"/>
              </a:rPr>
              <a:t>earth. -Henry Wadsworth Longfellow.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4773295"/>
            <a:ext cx="12192000" cy="536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360420" y="4811395"/>
            <a:ext cx="5467350" cy="460375"/>
            <a:chOff x="8030" y="6797"/>
            <a:chExt cx="8610" cy="725"/>
          </a:xfrm>
        </p:grpSpPr>
        <p:sp>
          <p:nvSpPr>
            <p:cNvPr id="26" name="文本框 25"/>
            <p:cNvSpPr txBox="1"/>
            <p:nvPr/>
          </p:nvSpPr>
          <p:spPr>
            <a:xfrm>
              <a:off x="8030" y="6797"/>
              <a:ext cx="325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报考人</a:t>
              </a:r>
              <a:r>
                <a:rPr lang="zh-CN" altLang="en-US" sz="2400" dirty="0" smtClean="0">
                  <a:solidFill>
                    <a:schemeClr val="tx1"/>
                  </a:solidFill>
                  <a:cs typeface="+mn-ea"/>
                  <a:sym typeface="+mn-lt"/>
                </a:rPr>
                <a:t>：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958" y="6797"/>
              <a:ext cx="368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报考专业</a:t>
              </a:r>
              <a:r>
                <a:rPr lang="zh-CN" altLang="en-US" sz="2400" dirty="0" smtClean="0">
                  <a:solidFill>
                    <a:schemeClr val="tx1"/>
                  </a:solidFill>
                  <a:cs typeface="+mn-ea"/>
                  <a:sym typeface="+mn-lt"/>
                </a:rPr>
                <a:t>：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189730" y="828040"/>
            <a:ext cx="829310" cy="829310"/>
            <a:chOff x="8346" y="1508"/>
            <a:chExt cx="2508" cy="2578"/>
          </a:xfrm>
        </p:grpSpPr>
        <p:grpSp>
          <p:nvGrpSpPr>
            <p:cNvPr id="16" name="组合 15"/>
            <p:cNvGrpSpPr/>
            <p:nvPr/>
          </p:nvGrpSpPr>
          <p:grpSpPr>
            <a:xfrm>
              <a:off x="8346" y="1508"/>
              <a:ext cx="2508" cy="2578"/>
              <a:chOff x="8350" y="1508"/>
              <a:chExt cx="2508" cy="2578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8350" y="1508"/>
                <a:ext cx="2508" cy="2578"/>
                <a:chOff x="8342" y="1953"/>
                <a:chExt cx="2508" cy="2578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8342" y="1953"/>
                  <a:ext cx="2508" cy="2578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8550" y="2211"/>
                  <a:ext cx="2084" cy="206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pic>
            <p:nvPicPr>
              <p:cNvPr id="21" name="图片 20" descr="cap-1266204_128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57" y="2002"/>
                <a:ext cx="1710" cy="122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2" name="文本框 21"/>
            <p:cNvSpPr txBox="1"/>
            <p:nvPr/>
          </p:nvSpPr>
          <p:spPr>
            <a:xfrm>
              <a:off x="8958" y="3077"/>
              <a:ext cx="1369" cy="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>
                  <a:solidFill>
                    <a:schemeClr val="tx1"/>
                  </a:solidFill>
                  <a:cs typeface="+mn-ea"/>
                  <a:sym typeface="+mn-lt"/>
                </a:rPr>
                <a:t>logo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123180" y="930275"/>
            <a:ext cx="32670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cs typeface="+mn-ea"/>
                <a:sym typeface="+mn-lt"/>
              </a:rPr>
              <a:t>XX</a:t>
            </a:r>
            <a:r>
              <a:rPr lang="zh-CN" altLang="en-US" sz="4000" b="1" dirty="0" smtClean="0">
                <a:solidFill>
                  <a:schemeClr val="bg1"/>
                </a:solidFill>
                <a:cs typeface="+mn-ea"/>
                <a:sym typeface="+mn-lt"/>
              </a:rPr>
              <a:t>科技</a:t>
            </a:r>
            <a:r>
              <a:rPr lang="zh-CN" altLang="en-US" sz="4000" b="1" dirty="0">
                <a:solidFill>
                  <a:schemeClr val="bg1"/>
                </a:solidFill>
                <a:cs typeface="+mn-ea"/>
                <a:sym typeface="+mn-lt"/>
              </a:rPr>
              <a:t>大学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832610" y="1203960"/>
            <a:ext cx="8525510" cy="1046480"/>
          </a:xfrm>
          <a:prstGeom prst="rect">
            <a:avLst/>
          </a:prstGeom>
          <a:solidFill>
            <a:srgbClr val="33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12192000" cy="878840"/>
          </a:xfrm>
          <a:prstGeom prst="rect">
            <a:avLst/>
          </a:prstGeom>
          <a:solidFill>
            <a:srgbClr val="33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251325" y="36195"/>
            <a:ext cx="3689350" cy="798195"/>
            <a:chOff x="2762" y="6664"/>
            <a:chExt cx="6570" cy="1257"/>
          </a:xfrm>
        </p:grpSpPr>
        <p:sp>
          <p:nvSpPr>
            <p:cNvPr id="19" name="文本框 18"/>
            <p:cNvSpPr txBox="1"/>
            <p:nvPr/>
          </p:nvSpPr>
          <p:spPr>
            <a:xfrm>
              <a:off x="3417" y="6664"/>
              <a:ext cx="5259" cy="101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3600" b="1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校园活动经历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762" y="7436"/>
              <a:ext cx="6570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cs typeface="+mn-ea"/>
                  <a:sym typeface="+mn-lt"/>
                </a:rPr>
                <a:t>Introduction to personal information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-635" y="6551295"/>
            <a:ext cx="12192000" cy="306705"/>
          </a:xfrm>
          <a:prstGeom prst="rect">
            <a:avLst/>
          </a:prstGeom>
          <a:solidFill>
            <a:srgbClr val="33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451735" y="1285240"/>
            <a:ext cx="7288530" cy="883920"/>
            <a:chOff x="4130" y="2796"/>
            <a:chExt cx="11478" cy="1392"/>
          </a:xfrm>
        </p:grpSpPr>
        <p:grpSp>
          <p:nvGrpSpPr>
            <p:cNvPr id="12" name="组合 11"/>
            <p:cNvGrpSpPr/>
            <p:nvPr/>
          </p:nvGrpSpPr>
          <p:grpSpPr>
            <a:xfrm>
              <a:off x="4130" y="2835"/>
              <a:ext cx="1366" cy="1352"/>
              <a:chOff x="6238" y="2835"/>
              <a:chExt cx="1746" cy="1822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38" y="2835"/>
                <a:ext cx="1747" cy="1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2" name="图片 1" descr="glass-717509_128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5" y="2969"/>
                <a:ext cx="833" cy="1546"/>
              </a:xfrm>
              <a:prstGeom prst="rect">
                <a:avLst/>
              </a:prstGeom>
            </p:spPr>
          </p:pic>
        </p:grpSp>
        <p:grpSp>
          <p:nvGrpSpPr>
            <p:cNvPr id="11" name="组合 10"/>
            <p:cNvGrpSpPr/>
            <p:nvPr/>
          </p:nvGrpSpPr>
          <p:grpSpPr>
            <a:xfrm>
              <a:off x="9184" y="2836"/>
              <a:ext cx="1368" cy="1352"/>
              <a:chOff x="9257" y="2623"/>
              <a:chExt cx="1746" cy="1822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9257" y="2623"/>
                <a:ext cx="1747" cy="1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3" name="图片 2" descr="idea-5393862_128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3" y="2762"/>
                <a:ext cx="995" cy="1544"/>
              </a:xfrm>
              <a:prstGeom prst="rect">
                <a:avLst/>
              </a:prstGeom>
            </p:spPr>
          </p:pic>
        </p:grpSp>
        <p:grpSp>
          <p:nvGrpSpPr>
            <p:cNvPr id="10" name="组合 9"/>
            <p:cNvGrpSpPr/>
            <p:nvPr/>
          </p:nvGrpSpPr>
          <p:grpSpPr>
            <a:xfrm>
              <a:off x="14240" y="2796"/>
              <a:ext cx="1368" cy="1390"/>
              <a:chOff x="11925" y="2763"/>
              <a:chExt cx="1746" cy="1822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11925" y="2763"/>
                <a:ext cx="1747" cy="1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4" name="图片 3" descr="chemistry-856929_128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72" y="2900"/>
                <a:ext cx="852" cy="1546"/>
              </a:xfrm>
              <a:prstGeom prst="rect">
                <a:avLst/>
              </a:prstGeom>
            </p:spPr>
          </p:pic>
        </p:grpSp>
      </p:grpSp>
      <p:sp>
        <p:nvSpPr>
          <p:cNvPr id="28" name="文本框 27"/>
          <p:cNvSpPr txBox="1"/>
          <p:nvPr/>
        </p:nvSpPr>
        <p:spPr>
          <a:xfrm>
            <a:off x="899160" y="5960110"/>
            <a:ext cx="103943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>
                <a:solidFill>
                  <a:schemeClr val="tx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</a:t>
            </a:r>
            <a:r>
              <a:rPr lang="zh-CN" altLang="en-US" sz="1400">
                <a:solidFill>
                  <a:schemeClr val="tx1"/>
                </a:solidFill>
                <a:effectLst/>
                <a:cs typeface="+mn-ea"/>
                <a:sym typeface="+mn-lt"/>
              </a:rPr>
              <a:t>Henry </a:t>
            </a:r>
            <a:r>
              <a:rPr lang="zh-CN" altLang="en-US" sz="1600">
                <a:solidFill>
                  <a:schemeClr val="tx1"/>
                </a:solidFill>
                <a:effectLst/>
                <a:cs typeface="+mn-ea"/>
                <a:sym typeface="+mn-lt"/>
              </a:rPr>
              <a:t>Wadsworth Longfellow.</a:t>
            </a:r>
          </a:p>
        </p:txBody>
      </p:sp>
      <p:sp>
        <p:nvSpPr>
          <p:cNvPr id="27" name="矩形 26"/>
          <p:cNvSpPr/>
          <p:nvPr/>
        </p:nvSpPr>
        <p:spPr>
          <a:xfrm>
            <a:off x="4479925" y="2238375"/>
            <a:ext cx="3230880" cy="3564255"/>
          </a:xfrm>
          <a:prstGeom prst="rect">
            <a:avLst/>
          </a:prstGeom>
          <a:solidFill>
            <a:srgbClr val="33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832610" y="2426335"/>
            <a:ext cx="2490470" cy="2172335"/>
            <a:chOff x="2886" y="4109"/>
            <a:chExt cx="3922" cy="3421"/>
          </a:xfrm>
        </p:grpSpPr>
        <p:sp>
          <p:nvSpPr>
            <p:cNvPr id="18" name="文本框 17"/>
            <p:cNvSpPr txBox="1"/>
            <p:nvPr/>
          </p:nvSpPr>
          <p:spPr>
            <a:xfrm>
              <a:off x="2886" y="4770"/>
              <a:ext cx="3923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28" y="4109"/>
              <a:ext cx="223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tx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850130" y="2427605"/>
            <a:ext cx="2490470" cy="2172335"/>
            <a:chOff x="2886" y="4109"/>
            <a:chExt cx="3922" cy="3421"/>
          </a:xfrm>
        </p:grpSpPr>
        <p:sp>
          <p:nvSpPr>
            <p:cNvPr id="22" name="文本框 21"/>
            <p:cNvSpPr txBox="1"/>
            <p:nvPr/>
          </p:nvSpPr>
          <p:spPr>
            <a:xfrm>
              <a:off x="2886" y="4770"/>
              <a:ext cx="3923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728" y="4109"/>
              <a:ext cx="223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060690" y="2426970"/>
            <a:ext cx="2490470" cy="2172335"/>
            <a:chOff x="2886" y="4109"/>
            <a:chExt cx="3922" cy="3421"/>
          </a:xfrm>
        </p:grpSpPr>
        <p:sp>
          <p:nvSpPr>
            <p:cNvPr id="25" name="文本框 24"/>
            <p:cNvSpPr txBox="1"/>
            <p:nvPr/>
          </p:nvSpPr>
          <p:spPr>
            <a:xfrm>
              <a:off x="2886" y="4770"/>
              <a:ext cx="3923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728" y="4109"/>
              <a:ext cx="223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tx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9724390" y="1227455"/>
            <a:ext cx="2095500" cy="4975225"/>
          </a:xfrm>
          <a:prstGeom prst="rect">
            <a:avLst/>
          </a:prstGeom>
          <a:noFill/>
          <a:ln w="88900">
            <a:solidFill>
              <a:srgbClr val="33485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33485D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753350" y="878840"/>
            <a:ext cx="3743325" cy="5673090"/>
          </a:xfrm>
          <a:prstGeom prst="rect">
            <a:avLst/>
          </a:prstGeom>
          <a:solidFill>
            <a:srgbClr val="33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12192000" cy="878840"/>
          </a:xfrm>
          <a:prstGeom prst="rect">
            <a:avLst/>
          </a:prstGeom>
          <a:solidFill>
            <a:srgbClr val="33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251325" y="36195"/>
            <a:ext cx="3689350" cy="798195"/>
            <a:chOff x="2762" y="6664"/>
            <a:chExt cx="6570" cy="1257"/>
          </a:xfrm>
        </p:grpSpPr>
        <p:sp>
          <p:nvSpPr>
            <p:cNvPr id="19" name="文本框 18"/>
            <p:cNvSpPr txBox="1"/>
            <p:nvPr/>
          </p:nvSpPr>
          <p:spPr>
            <a:xfrm>
              <a:off x="3417" y="6664"/>
              <a:ext cx="5259" cy="101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3600" b="1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校园活动经历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762" y="7436"/>
              <a:ext cx="6570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cs typeface="+mn-ea"/>
                  <a:sym typeface="+mn-lt"/>
                </a:rPr>
                <a:t>Introduction to personal information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-635" y="6551295"/>
            <a:ext cx="12192000" cy="306705"/>
          </a:xfrm>
          <a:prstGeom prst="rect">
            <a:avLst/>
          </a:prstGeom>
          <a:solidFill>
            <a:srgbClr val="33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167992" y="1747727"/>
            <a:ext cx="2986879" cy="3488941"/>
            <a:chOff x="1552" y="4584"/>
            <a:chExt cx="5014" cy="5880"/>
          </a:xfrm>
        </p:grpSpPr>
        <p:sp>
          <p:nvSpPr>
            <p:cNvPr id="11" name="文本框 10"/>
            <p:cNvSpPr txBox="1"/>
            <p:nvPr/>
          </p:nvSpPr>
          <p:spPr>
            <a:xfrm>
              <a:off x="1552" y="5953"/>
              <a:ext cx="5014" cy="4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</a:p>
            <a:p>
              <a:pPr>
                <a:lnSpc>
                  <a:spcPct val="150000"/>
                </a:lnSpc>
              </a:pP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656" y="4584"/>
              <a:ext cx="2806" cy="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14020" y="1452880"/>
            <a:ext cx="6935470" cy="4242435"/>
            <a:chOff x="272" y="2068"/>
            <a:chExt cx="10922" cy="6681"/>
          </a:xfrm>
        </p:grpSpPr>
        <p:pic>
          <p:nvPicPr>
            <p:cNvPr id="2" name="图片 1" descr="engineer-4915457_19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8" y="2068"/>
              <a:ext cx="3731" cy="247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图片 3" descr="craft-5276736_19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9" y="6278"/>
              <a:ext cx="3730" cy="247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图片 16" descr="canon-5158887_1920"/>
            <p:cNvPicPr>
              <a:picLocks noChangeAspect="1"/>
            </p:cNvPicPr>
            <p:nvPr/>
          </p:nvPicPr>
          <p:blipFill>
            <a:blip r:embed="rId5"/>
            <a:srcRect l="51563"/>
            <a:stretch>
              <a:fillRect/>
            </a:stretch>
          </p:blipFill>
          <p:spPr>
            <a:xfrm>
              <a:off x="7851" y="3041"/>
              <a:ext cx="3343" cy="460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图片 20" descr="ice-climbing-1247606_1920"/>
            <p:cNvPicPr>
              <a:picLocks noChangeAspect="1"/>
            </p:cNvPicPr>
            <p:nvPr/>
          </p:nvPicPr>
          <p:blipFill>
            <a:blip r:embed="rId6"/>
            <a:srcRect l="56805"/>
            <a:stretch>
              <a:fillRect/>
            </a:stretch>
          </p:blipFill>
          <p:spPr>
            <a:xfrm>
              <a:off x="272" y="3100"/>
              <a:ext cx="3442" cy="448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文本框 21"/>
            <p:cNvSpPr txBox="1"/>
            <p:nvPr/>
          </p:nvSpPr>
          <p:spPr>
            <a:xfrm>
              <a:off x="3540" y="4596"/>
              <a:ext cx="4488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33485D"/>
                  </a:solidFill>
                  <a:cs typeface="+mn-ea"/>
                  <a:sym typeface="+mn-lt"/>
                </a:rPr>
                <a:t>Introduction to personal information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riangles-3320452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15665" y="2160905"/>
            <a:ext cx="5361305" cy="1106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600" b="1" u="sng">
                <a:solidFill>
                  <a:schemeClr val="bg1"/>
                </a:solidFill>
                <a:effectLst/>
                <a:cs typeface="+mn-ea"/>
                <a:sym typeface="+mn-lt"/>
              </a:rPr>
              <a:t>社会实践经历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954020" y="3273425"/>
            <a:ext cx="628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>
                <a:solidFill>
                  <a:schemeClr val="bg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</a:t>
            </a:r>
            <a:r>
              <a:rPr lang="zh-CN" altLang="en-US" sz="1400">
                <a:solidFill>
                  <a:schemeClr val="bg1"/>
                </a:solidFill>
                <a:effectLst/>
                <a:cs typeface="+mn-ea"/>
                <a:sym typeface="+mn-lt"/>
              </a:rPr>
              <a:t>Henry </a:t>
            </a:r>
            <a:r>
              <a:rPr lang="zh-CN" altLang="en-US" sz="1600">
                <a:solidFill>
                  <a:schemeClr val="bg1"/>
                </a:solidFill>
                <a:effectLst/>
                <a:cs typeface="+mn-ea"/>
                <a:sym typeface="+mn-lt"/>
              </a:rPr>
              <a:t>Wadsworth Longfellow.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1400175" y="1393190"/>
            <a:ext cx="9391015" cy="2973705"/>
            <a:chOff x="2203" y="1924"/>
            <a:chExt cx="14789" cy="4432"/>
          </a:xfrm>
        </p:grpSpPr>
        <p:cxnSp>
          <p:nvCxnSpPr>
            <p:cNvPr id="7" name="直接连接符 6"/>
            <p:cNvCxnSpPr/>
            <p:nvPr/>
          </p:nvCxnSpPr>
          <p:spPr>
            <a:xfrm flipV="1">
              <a:off x="2276" y="1924"/>
              <a:ext cx="0" cy="4409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 flipV="1">
              <a:off x="2222" y="1994"/>
              <a:ext cx="4548" cy="82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2203" y="6278"/>
              <a:ext cx="14789" cy="30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16926" y="1963"/>
              <a:ext cx="0" cy="4393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12334" y="2019"/>
              <a:ext cx="4646" cy="10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矩形 34"/>
          <p:cNvSpPr/>
          <p:nvPr/>
        </p:nvSpPr>
        <p:spPr>
          <a:xfrm>
            <a:off x="4300220" y="929640"/>
            <a:ext cx="3532505" cy="1029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50080" y="983615"/>
            <a:ext cx="323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chemeClr val="tx1"/>
                </a:solidFill>
                <a:cs typeface="+mn-ea"/>
                <a:sym typeface="+mn-lt"/>
              </a:rPr>
              <a:t>PART 04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78840"/>
          </a:xfrm>
          <a:prstGeom prst="rect">
            <a:avLst/>
          </a:prstGeom>
          <a:solidFill>
            <a:srgbClr val="33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251325" y="36195"/>
            <a:ext cx="3689350" cy="798195"/>
            <a:chOff x="2762" y="6664"/>
            <a:chExt cx="6570" cy="1257"/>
          </a:xfrm>
        </p:grpSpPr>
        <p:sp>
          <p:nvSpPr>
            <p:cNvPr id="19" name="文本框 18"/>
            <p:cNvSpPr txBox="1"/>
            <p:nvPr/>
          </p:nvSpPr>
          <p:spPr>
            <a:xfrm>
              <a:off x="3417" y="6664"/>
              <a:ext cx="5259" cy="101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3600" b="1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社会实践经历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762" y="7436"/>
              <a:ext cx="6570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cs typeface="+mn-ea"/>
                  <a:sym typeface="+mn-lt"/>
                </a:rPr>
                <a:t>Introduction to personal information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-635" y="6551295"/>
            <a:ext cx="12192000" cy="306705"/>
          </a:xfrm>
          <a:prstGeom prst="rect">
            <a:avLst/>
          </a:prstGeom>
          <a:solidFill>
            <a:srgbClr val="33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07060" y="1328420"/>
            <a:ext cx="10978487" cy="4201160"/>
            <a:chOff x="592" y="2016"/>
            <a:chExt cx="18079" cy="7142"/>
          </a:xfrm>
        </p:grpSpPr>
        <p:grpSp>
          <p:nvGrpSpPr>
            <p:cNvPr id="13" name="组合 12"/>
            <p:cNvGrpSpPr/>
            <p:nvPr/>
          </p:nvGrpSpPr>
          <p:grpSpPr>
            <a:xfrm>
              <a:off x="592" y="2016"/>
              <a:ext cx="4357" cy="7139"/>
              <a:chOff x="1061" y="2022"/>
              <a:chExt cx="4357" cy="7139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061" y="2022"/>
                <a:ext cx="4357" cy="7139"/>
              </a:xfrm>
              <a:prstGeom prst="rect">
                <a:avLst/>
              </a:prstGeom>
              <a:solidFill>
                <a:srgbClr val="3348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1587" y="2988"/>
                <a:ext cx="3304" cy="4395"/>
                <a:chOff x="1686" y="3670"/>
                <a:chExt cx="3304" cy="4395"/>
              </a:xfrm>
            </p:grpSpPr>
            <p:sp>
              <p:nvSpPr>
                <p:cNvPr id="8" name="文本框 7"/>
                <p:cNvSpPr txBox="1"/>
                <p:nvPr/>
              </p:nvSpPr>
              <p:spPr>
                <a:xfrm>
                  <a:off x="1686" y="4770"/>
                  <a:ext cx="3304" cy="32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您的内容打在这里，或者通过复制您的文本后，在此框中选择粘贴，并选择只保留文字。</a:t>
                  </a: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2219" y="3670"/>
                  <a:ext cx="2238" cy="6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b="1">
                      <a:solidFill>
                        <a:schemeClr val="bg1"/>
                      </a:solidFill>
                      <a:cs typeface="+mn-ea"/>
                      <a:sym typeface="+mn-lt"/>
                    </a:rPr>
                    <a:t>添加标题</a:t>
                  </a:r>
                </a:p>
              </p:txBody>
            </p:sp>
          </p:grpSp>
        </p:grpSp>
        <p:pic>
          <p:nvPicPr>
            <p:cNvPr id="10" name="图片 9" descr="laptop-2559707_1920"/>
            <p:cNvPicPr>
              <a:picLocks noChangeAspect="1"/>
            </p:cNvPicPr>
            <p:nvPr/>
          </p:nvPicPr>
          <p:blipFill>
            <a:blip r:embed="rId3"/>
            <a:srcRect l="30988" t="20869" b="-319"/>
            <a:stretch>
              <a:fillRect/>
            </a:stretch>
          </p:blipFill>
          <p:spPr>
            <a:xfrm>
              <a:off x="5147" y="2043"/>
              <a:ext cx="4356" cy="6259"/>
            </a:xfrm>
            <a:prstGeom prst="rect">
              <a:avLst/>
            </a:prstGeom>
          </p:spPr>
        </p:pic>
        <p:pic>
          <p:nvPicPr>
            <p:cNvPr id="11" name="图片 10" descr="workplace-1245776_1920"/>
            <p:cNvPicPr>
              <a:picLocks noChangeAspect="1"/>
            </p:cNvPicPr>
            <p:nvPr/>
          </p:nvPicPr>
          <p:blipFill>
            <a:blip r:embed="rId4"/>
            <a:srcRect l="44209" r="9852"/>
            <a:stretch>
              <a:fillRect/>
            </a:stretch>
          </p:blipFill>
          <p:spPr>
            <a:xfrm>
              <a:off x="14304" y="2044"/>
              <a:ext cx="4367" cy="6259"/>
            </a:xfrm>
            <a:prstGeom prst="rect">
              <a:avLst/>
            </a:prstGeom>
          </p:spPr>
        </p:pic>
        <p:pic>
          <p:nvPicPr>
            <p:cNvPr id="12" name="图片 11" descr="图片5"/>
            <p:cNvPicPr>
              <a:picLocks noChangeAspect="1"/>
            </p:cNvPicPr>
            <p:nvPr/>
          </p:nvPicPr>
          <p:blipFill>
            <a:blip r:embed="rId5"/>
            <a:srcRect l="7122"/>
            <a:stretch>
              <a:fillRect/>
            </a:stretch>
          </p:blipFill>
          <p:spPr>
            <a:xfrm>
              <a:off x="9759" y="2043"/>
              <a:ext cx="4348" cy="6260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147" y="8302"/>
              <a:ext cx="4348" cy="854"/>
              <a:chOff x="10292" y="1337"/>
              <a:chExt cx="4348" cy="85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0292" y="1337"/>
                <a:ext cx="4348" cy="854"/>
              </a:xfrm>
              <a:prstGeom prst="rect">
                <a:avLst/>
              </a:prstGeom>
              <a:solidFill>
                <a:srgbClr val="3348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1093" y="1402"/>
                <a:ext cx="2745" cy="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>
                    <a:solidFill>
                      <a:schemeClr val="bg1"/>
                    </a:solidFill>
                    <a:cs typeface="+mn-ea"/>
                    <a:sym typeface="+mn-lt"/>
                  </a:rPr>
                  <a:t>添 加 标 题</a:t>
                </a: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9759" y="8303"/>
              <a:ext cx="4348" cy="854"/>
              <a:chOff x="10292" y="1337"/>
              <a:chExt cx="4348" cy="854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0292" y="1337"/>
                <a:ext cx="4348" cy="854"/>
              </a:xfrm>
              <a:prstGeom prst="rect">
                <a:avLst/>
              </a:prstGeom>
              <a:solidFill>
                <a:srgbClr val="3348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1093" y="1402"/>
                <a:ext cx="2745" cy="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>
                    <a:solidFill>
                      <a:schemeClr val="bg1"/>
                    </a:solidFill>
                    <a:cs typeface="+mn-ea"/>
                    <a:sym typeface="+mn-lt"/>
                  </a:rPr>
                  <a:t>添 加 标 题</a:t>
                </a: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4304" y="8304"/>
              <a:ext cx="4348" cy="854"/>
              <a:chOff x="10292" y="1337"/>
              <a:chExt cx="4348" cy="854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10292" y="1337"/>
                <a:ext cx="4348" cy="854"/>
              </a:xfrm>
              <a:prstGeom prst="rect">
                <a:avLst/>
              </a:prstGeom>
              <a:solidFill>
                <a:srgbClr val="3348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1093" y="1402"/>
                <a:ext cx="2745" cy="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>
                    <a:solidFill>
                      <a:schemeClr val="bg1"/>
                    </a:solidFill>
                    <a:cs typeface="+mn-ea"/>
                    <a:sym typeface="+mn-lt"/>
                  </a:rPr>
                  <a:t>添 加 标 题</a:t>
                </a: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78840"/>
          </a:xfrm>
          <a:prstGeom prst="rect">
            <a:avLst/>
          </a:prstGeom>
          <a:solidFill>
            <a:srgbClr val="33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251325" y="36195"/>
            <a:ext cx="3689350" cy="798195"/>
            <a:chOff x="2762" y="6664"/>
            <a:chExt cx="6570" cy="1257"/>
          </a:xfrm>
        </p:grpSpPr>
        <p:sp>
          <p:nvSpPr>
            <p:cNvPr id="19" name="文本框 18"/>
            <p:cNvSpPr txBox="1"/>
            <p:nvPr/>
          </p:nvSpPr>
          <p:spPr>
            <a:xfrm>
              <a:off x="3417" y="6664"/>
              <a:ext cx="5259" cy="101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3600" b="1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社会实践经历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762" y="7436"/>
              <a:ext cx="6570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cs typeface="+mn-ea"/>
                  <a:sym typeface="+mn-lt"/>
                </a:rPr>
                <a:t>Introduction to personal information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-635" y="6551295"/>
            <a:ext cx="12192000" cy="306705"/>
          </a:xfrm>
          <a:prstGeom prst="rect">
            <a:avLst/>
          </a:prstGeom>
          <a:solidFill>
            <a:srgbClr val="33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work-5382501_1920"/>
          <p:cNvPicPr>
            <a:picLocks noChangeAspect="1"/>
          </p:cNvPicPr>
          <p:nvPr/>
        </p:nvPicPr>
        <p:blipFill>
          <a:blip r:embed="rId3"/>
          <a:srcRect l="-99" t="31865" r="99" b="27600"/>
          <a:stretch>
            <a:fillRect/>
          </a:stretch>
        </p:blipFill>
        <p:spPr>
          <a:xfrm>
            <a:off x="-9525" y="878840"/>
            <a:ext cx="12190095" cy="297497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286885" y="4070985"/>
            <a:ext cx="3596005" cy="426085"/>
          </a:xfrm>
          <a:prstGeom prst="rect">
            <a:avLst/>
          </a:prstGeom>
          <a:solidFill>
            <a:srgbClr val="33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157605" y="4059555"/>
            <a:ext cx="9855200" cy="1619885"/>
            <a:chOff x="-1066" y="2789"/>
            <a:chExt cx="15520" cy="2551"/>
          </a:xfrm>
        </p:grpSpPr>
        <p:sp>
          <p:nvSpPr>
            <p:cNvPr id="16" name="文本框 15"/>
            <p:cNvSpPr txBox="1"/>
            <p:nvPr/>
          </p:nvSpPr>
          <p:spPr>
            <a:xfrm>
              <a:off x="-1066" y="3963"/>
              <a:ext cx="15520" cy="1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 </a:t>
              </a: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339" y="2789"/>
              <a:ext cx="274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cs typeface="+mn-ea"/>
                  <a:sym typeface="+mn-lt"/>
                </a:rPr>
                <a:t>添 加 标 题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riangles-3320452_12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1398905" y="1221740"/>
            <a:ext cx="9390380" cy="2813685"/>
            <a:chOff x="2203" y="1924"/>
            <a:chExt cx="14788" cy="4431"/>
          </a:xfrm>
        </p:grpSpPr>
        <p:cxnSp>
          <p:nvCxnSpPr>
            <p:cNvPr id="7" name="直接连接符 6"/>
            <p:cNvCxnSpPr/>
            <p:nvPr/>
          </p:nvCxnSpPr>
          <p:spPr>
            <a:xfrm flipV="1">
              <a:off x="2276" y="1924"/>
              <a:ext cx="0" cy="4409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rot="16200000" flipV="1">
              <a:off x="3924" y="294"/>
              <a:ext cx="5" cy="3409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2203" y="6278"/>
              <a:ext cx="14789" cy="30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16926" y="1963"/>
              <a:ext cx="0" cy="4393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16200000" flipV="1">
              <a:off x="15273" y="323"/>
              <a:ext cx="5" cy="3409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1717675" y="1725930"/>
            <a:ext cx="87522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u="sng" dirty="0">
                <a:solidFill>
                  <a:schemeClr val="bg1"/>
                </a:solidFill>
                <a:effectLst/>
                <a:cs typeface="+mn-ea"/>
                <a:sym typeface="+mn-lt"/>
              </a:rPr>
              <a:t>感谢各位老师指导</a:t>
            </a:r>
            <a:r>
              <a:rPr lang="en-US" altLang="zh-CN" sz="8000" u="sng" dirty="0">
                <a:solidFill>
                  <a:schemeClr val="bg1"/>
                </a:solidFill>
                <a:effectLst/>
                <a:cs typeface="+mn-ea"/>
                <a:sym typeface="+mn-lt"/>
              </a:rPr>
              <a:t> </a:t>
            </a:r>
            <a:r>
              <a:rPr lang="en-US" altLang="zh-CN" sz="8000" dirty="0">
                <a:solidFill>
                  <a:schemeClr val="bg1"/>
                </a:solidFill>
                <a:effectLst/>
                <a:cs typeface="+mn-ea"/>
                <a:sym typeface="+mn-lt"/>
              </a:rPr>
              <a:t>    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097405" y="3090545"/>
            <a:ext cx="7993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 dirty="0">
                <a:solidFill>
                  <a:schemeClr val="bg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-Henry Wadsworth Longfellow.</a:t>
            </a:r>
          </a:p>
        </p:txBody>
      </p:sp>
      <p:sp>
        <p:nvSpPr>
          <p:cNvPr id="14" name="矩形 13"/>
          <p:cNvSpPr/>
          <p:nvPr/>
        </p:nvSpPr>
        <p:spPr>
          <a:xfrm>
            <a:off x="-2540" y="4833620"/>
            <a:ext cx="12192000" cy="536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359785" y="4871720"/>
            <a:ext cx="5467350" cy="460375"/>
            <a:chOff x="8030" y="6797"/>
            <a:chExt cx="8610" cy="725"/>
          </a:xfrm>
        </p:grpSpPr>
        <p:sp>
          <p:nvSpPr>
            <p:cNvPr id="26" name="文本框 25"/>
            <p:cNvSpPr txBox="1"/>
            <p:nvPr/>
          </p:nvSpPr>
          <p:spPr>
            <a:xfrm>
              <a:off x="8030" y="6797"/>
              <a:ext cx="325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报考人</a:t>
              </a:r>
              <a:r>
                <a:rPr lang="zh-CN" altLang="en-US" sz="2400" dirty="0" smtClean="0">
                  <a:solidFill>
                    <a:schemeClr val="tx1"/>
                  </a:solidFill>
                  <a:cs typeface="+mn-ea"/>
                  <a:sym typeface="+mn-lt"/>
                </a:rPr>
                <a:t>：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958" y="6797"/>
              <a:ext cx="368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报考专业</a:t>
              </a:r>
              <a:r>
                <a:rPr lang="zh-CN" altLang="en-US" sz="2400" dirty="0" smtClean="0">
                  <a:solidFill>
                    <a:schemeClr val="tx1"/>
                  </a:solidFill>
                  <a:cs typeface="+mn-ea"/>
                  <a:sym typeface="+mn-lt"/>
                </a:rPr>
                <a:t>：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189730" y="828040"/>
            <a:ext cx="829310" cy="829310"/>
            <a:chOff x="8346" y="1508"/>
            <a:chExt cx="2508" cy="2578"/>
          </a:xfrm>
        </p:grpSpPr>
        <p:grpSp>
          <p:nvGrpSpPr>
            <p:cNvPr id="16" name="组合 15"/>
            <p:cNvGrpSpPr/>
            <p:nvPr/>
          </p:nvGrpSpPr>
          <p:grpSpPr>
            <a:xfrm>
              <a:off x="8346" y="1508"/>
              <a:ext cx="2508" cy="2578"/>
              <a:chOff x="8350" y="1508"/>
              <a:chExt cx="2508" cy="2578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8350" y="1508"/>
                <a:ext cx="2508" cy="2578"/>
                <a:chOff x="8342" y="1953"/>
                <a:chExt cx="2508" cy="2578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8342" y="1953"/>
                  <a:ext cx="2508" cy="2578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8550" y="2211"/>
                  <a:ext cx="2084" cy="2063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pic>
            <p:nvPicPr>
              <p:cNvPr id="21" name="图片 20" descr="cap-1266204_128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57" y="2002"/>
                <a:ext cx="1710" cy="122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2" name="文本框 21"/>
            <p:cNvSpPr txBox="1"/>
            <p:nvPr/>
          </p:nvSpPr>
          <p:spPr>
            <a:xfrm>
              <a:off x="8958" y="3077"/>
              <a:ext cx="1369" cy="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>
                  <a:solidFill>
                    <a:schemeClr val="tx1"/>
                  </a:solidFill>
                  <a:cs typeface="+mn-ea"/>
                  <a:sym typeface="+mn-lt"/>
                </a:rPr>
                <a:t>logo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123180" y="930275"/>
            <a:ext cx="32670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cs typeface="+mn-ea"/>
                <a:sym typeface="+mn-lt"/>
              </a:rPr>
              <a:t>XX</a:t>
            </a:r>
            <a:r>
              <a:rPr lang="zh-CN" altLang="en-US" sz="4000" b="1" dirty="0" smtClean="0">
                <a:solidFill>
                  <a:schemeClr val="bg1"/>
                </a:solidFill>
                <a:cs typeface="+mn-ea"/>
                <a:sym typeface="+mn-lt"/>
              </a:rPr>
              <a:t>科技</a:t>
            </a:r>
            <a:r>
              <a:rPr lang="zh-CN" altLang="en-US" sz="4000" b="1" dirty="0">
                <a:solidFill>
                  <a:schemeClr val="bg1"/>
                </a:solidFill>
                <a:cs typeface="+mn-ea"/>
                <a:sym typeface="+mn-lt"/>
              </a:rPr>
              <a:t>大学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riangles-3320452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10405" y="160655"/>
            <a:ext cx="31705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>
                <a:solidFill>
                  <a:schemeClr val="bg1"/>
                </a:solidFill>
                <a:cs typeface="+mn-ea"/>
                <a:sym typeface="+mn-lt"/>
              </a:rPr>
              <a:t>目</a:t>
            </a:r>
            <a:r>
              <a:rPr lang="en-US" altLang="zh-CN" sz="800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8000">
                <a:solidFill>
                  <a:schemeClr val="bg1"/>
                </a:solidFill>
                <a:cs typeface="+mn-ea"/>
                <a:sym typeface="+mn-lt"/>
              </a:rPr>
              <a:t>录：</a:t>
            </a:r>
          </a:p>
        </p:txBody>
      </p:sp>
      <p:sp>
        <p:nvSpPr>
          <p:cNvPr id="35" name="矩形 34"/>
          <p:cNvSpPr/>
          <p:nvPr/>
        </p:nvSpPr>
        <p:spPr>
          <a:xfrm>
            <a:off x="-635" y="2512060"/>
            <a:ext cx="12192000" cy="28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400175" y="957580"/>
            <a:ext cx="9391015" cy="888565"/>
            <a:chOff x="2203" y="1924"/>
            <a:chExt cx="14789" cy="4432"/>
          </a:xfrm>
        </p:grpSpPr>
        <p:cxnSp>
          <p:nvCxnSpPr>
            <p:cNvPr id="7" name="直接连接符 6"/>
            <p:cNvCxnSpPr/>
            <p:nvPr/>
          </p:nvCxnSpPr>
          <p:spPr>
            <a:xfrm flipV="1">
              <a:off x="2276" y="1924"/>
              <a:ext cx="0" cy="4409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 flipV="1">
              <a:off x="2222" y="1994"/>
              <a:ext cx="4548" cy="82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2203" y="6278"/>
              <a:ext cx="14789" cy="30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16926" y="1963"/>
              <a:ext cx="0" cy="4393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12334" y="2019"/>
              <a:ext cx="4646" cy="10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/>
          <p:cNvSpPr txBox="1"/>
          <p:nvPr/>
        </p:nvSpPr>
        <p:spPr>
          <a:xfrm>
            <a:off x="4354830" y="1319530"/>
            <a:ext cx="3322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C  O  N  T  E  N  T  S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6309995" y="2830195"/>
            <a:ext cx="4180840" cy="928370"/>
            <a:chOff x="2533" y="4419"/>
            <a:chExt cx="6584" cy="1462"/>
          </a:xfrm>
        </p:grpSpPr>
        <p:sp>
          <p:nvSpPr>
            <p:cNvPr id="20" name="文本框 19"/>
            <p:cNvSpPr txBox="1"/>
            <p:nvPr/>
          </p:nvSpPr>
          <p:spPr>
            <a:xfrm>
              <a:off x="3817" y="4419"/>
              <a:ext cx="5169" cy="1113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4000" b="1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教育经历简介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762" y="4489"/>
              <a:ext cx="1195" cy="111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400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02.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533" y="5348"/>
              <a:ext cx="6584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cs typeface="+mn-ea"/>
                  <a:sym typeface="+mn-lt"/>
                </a:rPr>
                <a:t>Introduction to educational experience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726565" y="4128135"/>
            <a:ext cx="4153535" cy="928370"/>
            <a:chOff x="9910" y="4440"/>
            <a:chExt cx="6541" cy="1462"/>
          </a:xfrm>
        </p:grpSpPr>
        <p:sp>
          <p:nvSpPr>
            <p:cNvPr id="25" name="文本框 24"/>
            <p:cNvSpPr txBox="1"/>
            <p:nvPr/>
          </p:nvSpPr>
          <p:spPr>
            <a:xfrm>
              <a:off x="10979" y="4441"/>
              <a:ext cx="5472" cy="1113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4000" b="1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校园活动经历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9910" y="4440"/>
              <a:ext cx="1195" cy="111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400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03.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1105" y="5371"/>
              <a:ext cx="380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cs typeface="+mn-ea"/>
                  <a:sym typeface="+mn-lt"/>
                </a:rPr>
                <a:t>Campus </a:t>
              </a:r>
              <a:r>
                <a:rPr lang="en-US" altLang="zh-CN" sz="1600">
                  <a:cs typeface="+mn-ea"/>
                  <a:sym typeface="+mn-lt"/>
                </a:rPr>
                <a:t> </a:t>
              </a:r>
              <a:r>
                <a:rPr lang="zh-CN" altLang="en-US" sz="1600">
                  <a:cs typeface="+mn-ea"/>
                  <a:sym typeface="+mn-lt"/>
                </a:rPr>
                <a:t>experience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726565" y="2829560"/>
            <a:ext cx="4171950" cy="929005"/>
            <a:chOff x="2762" y="6632"/>
            <a:chExt cx="6570" cy="1463"/>
          </a:xfrm>
        </p:grpSpPr>
        <p:sp>
          <p:nvSpPr>
            <p:cNvPr id="19" name="文本框 18"/>
            <p:cNvSpPr txBox="1"/>
            <p:nvPr/>
          </p:nvSpPr>
          <p:spPr>
            <a:xfrm>
              <a:off x="3831" y="6633"/>
              <a:ext cx="5259" cy="1113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4000" b="1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个人信息介绍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762" y="6632"/>
              <a:ext cx="1195" cy="111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400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01.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762" y="7562"/>
              <a:ext cx="6570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cs typeface="+mn-ea"/>
                  <a:sym typeface="+mn-lt"/>
                </a:rPr>
                <a:t>Introduction to personal information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455410" y="4128770"/>
            <a:ext cx="3989705" cy="929005"/>
            <a:chOff x="9910" y="6632"/>
            <a:chExt cx="6283" cy="1463"/>
          </a:xfrm>
        </p:grpSpPr>
        <p:sp>
          <p:nvSpPr>
            <p:cNvPr id="26" name="文本框 25"/>
            <p:cNvSpPr txBox="1"/>
            <p:nvPr/>
          </p:nvSpPr>
          <p:spPr>
            <a:xfrm>
              <a:off x="10965" y="6632"/>
              <a:ext cx="5228" cy="1113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4000" b="1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社会实践经历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910" y="6632"/>
              <a:ext cx="1195" cy="111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400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04.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0965" y="7562"/>
              <a:ext cx="3646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cs typeface="+mn-ea"/>
                  <a:sym typeface="+mn-lt"/>
                </a:rPr>
                <a:t>Social </a:t>
              </a:r>
              <a:r>
                <a:rPr lang="en-US" altLang="zh-CN" sz="1600">
                  <a:cs typeface="+mn-ea"/>
                  <a:sym typeface="+mn-lt"/>
                </a:rPr>
                <a:t> </a:t>
              </a:r>
              <a:r>
                <a:rPr lang="zh-CN" altLang="en-US" sz="1600">
                  <a:cs typeface="+mn-ea"/>
                  <a:sym typeface="+mn-lt"/>
                </a:rPr>
                <a:t>Experience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riangles-3320452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15665" y="2160905"/>
            <a:ext cx="5361305" cy="1106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600" b="1" u="sng">
                <a:solidFill>
                  <a:schemeClr val="bg1"/>
                </a:solidFill>
                <a:effectLst/>
                <a:cs typeface="+mn-ea"/>
                <a:sym typeface="+mn-lt"/>
              </a:rPr>
              <a:t>个人信息介绍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954020" y="3273425"/>
            <a:ext cx="628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>
                <a:solidFill>
                  <a:schemeClr val="bg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</a:t>
            </a:r>
            <a:r>
              <a:rPr lang="zh-CN" altLang="en-US" sz="1400">
                <a:solidFill>
                  <a:schemeClr val="bg1"/>
                </a:solidFill>
                <a:effectLst/>
                <a:cs typeface="+mn-ea"/>
                <a:sym typeface="+mn-lt"/>
              </a:rPr>
              <a:t>Henry </a:t>
            </a:r>
            <a:r>
              <a:rPr lang="zh-CN" altLang="en-US" sz="1600">
                <a:solidFill>
                  <a:schemeClr val="bg1"/>
                </a:solidFill>
                <a:effectLst/>
                <a:cs typeface="+mn-ea"/>
                <a:sym typeface="+mn-lt"/>
              </a:rPr>
              <a:t>Wadsworth Longfellow.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1400175" y="1393190"/>
            <a:ext cx="9391015" cy="2973705"/>
            <a:chOff x="2203" y="1924"/>
            <a:chExt cx="14789" cy="4432"/>
          </a:xfrm>
        </p:grpSpPr>
        <p:cxnSp>
          <p:nvCxnSpPr>
            <p:cNvPr id="7" name="直接连接符 6"/>
            <p:cNvCxnSpPr/>
            <p:nvPr/>
          </p:nvCxnSpPr>
          <p:spPr>
            <a:xfrm flipV="1">
              <a:off x="2276" y="1924"/>
              <a:ext cx="0" cy="4409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 flipV="1">
              <a:off x="2222" y="1994"/>
              <a:ext cx="4548" cy="82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2203" y="6278"/>
              <a:ext cx="14789" cy="30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16926" y="1963"/>
              <a:ext cx="0" cy="4393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12334" y="2019"/>
              <a:ext cx="4646" cy="10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矩形 34"/>
          <p:cNvSpPr/>
          <p:nvPr/>
        </p:nvSpPr>
        <p:spPr>
          <a:xfrm>
            <a:off x="4300220" y="929640"/>
            <a:ext cx="3532505" cy="1029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50080" y="983615"/>
            <a:ext cx="323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chemeClr val="tx1"/>
                </a:solidFill>
                <a:cs typeface="+mn-ea"/>
                <a:sym typeface="+mn-lt"/>
              </a:rPr>
              <a:t>PART 01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78840"/>
          </a:xfrm>
          <a:prstGeom prst="rect">
            <a:avLst/>
          </a:prstGeom>
          <a:solidFill>
            <a:srgbClr val="33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251325" y="36195"/>
            <a:ext cx="3689350" cy="798195"/>
            <a:chOff x="2762" y="6664"/>
            <a:chExt cx="6570" cy="1257"/>
          </a:xfrm>
        </p:grpSpPr>
        <p:sp>
          <p:nvSpPr>
            <p:cNvPr id="19" name="文本框 18"/>
            <p:cNvSpPr txBox="1"/>
            <p:nvPr/>
          </p:nvSpPr>
          <p:spPr>
            <a:xfrm>
              <a:off x="3417" y="6664"/>
              <a:ext cx="5259" cy="101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3600" b="1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个人信息介绍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762" y="7436"/>
              <a:ext cx="6570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cs typeface="+mn-ea"/>
                  <a:sym typeface="+mn-lt"/>
                </a:rPr>
                <a:t>Introduction to personal information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-635" y="6551295"/>
            <a:ext cx="12192000" cy="306705"/>
          </a:xfrm>
          <a:prstGeom prst="rect">
            <a:avLst/>
          </a:prstGeom>
          <a:solidFill>
            <a:srgbClr val="33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878840"/>
            <a:ext cx="4109085" cy="5672455"/>
          </a:xfrm>
          <a:prstGeom prst="rect">
            <a:avLst/>
          </a:prstGeom>
          <a:solidFill>
            <a:srgbClr val="33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451350" y="1071880"/>
            <a:ext cx="2736850" cy="4973955"/>
            <a:chOff x="6424" y="1688"/>
            <a:chExt cx="4310" cy="7833"/>
          </a:xfrm>
        </p:grpSpPr>
        <p:sp>
          <p:nvSpPr>
            <p:cNvPr id="15" name="文本框 14"/>
            <p:cNvSpPr txBox="1"/>
            <p:nvPr/>
          </p:nvSpPr>
          <p:spPr>
            <a:xfrm>
              <a:off x="6424" y="1688"/>
              <a:ext cx="4225" cy="4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cs typeface="+mn-ea"/>
                  <a:sym typeface="+mn-lt"/>
                </a:rPr>
                <a:t>姓名</a:t>
              </a:r>
              <a:r>
                <a:rPr lang="zh-CN" altLang="en-US" sz="2400" b="1" dirty="0" smtClean="0">
                  <a:cs typeface="+mn-ea"/>
                  <a:sym typeface="+mn-lt"/>
                </a:rPr>
                <a:t>：小王</a:t>
              </a:r>
              <a:endParaRPr lang="en-US" altLang="zh-CN" sz="2400" b="1" dirty="0" smtClean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b="1" dirty="0" smtClean="0">
                  <a:cs typeface="+mn-ea"/>
                  <a:sym typeface="+mn-lt"/>
                </a:rPr>
                <a:t>政治</a:t>
              </a:r>
              <a:r>
                <a:rPr lang="zh-CN" altLang="en-US" sz="2400" b="1" dirty="0">
                  <a:cs typeface="+mn-ea"/>
                  <a:sym typeface="+mn-lt"/>
                </a:rPr>
                <a:t>面貌：团员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cs typeface="+mn-ea"/>
                  <a:sym typeface="+mn-lt"/>
                </a:rPr>
                <a:t>性别：女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cs typeface="+mn-ea"/>
                  <a:sym typeface="+mn-lt"/>
                </a:rPr>
                <a:t>学历：本科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cs typeface="+mn-ea"/>
                  <a:sym typeface="+mn-lt"/>
                </a:rPr>
                <a:t>年龄：</a:t>
              </a:r>
              <a:r>
                <a:rPr lang="en-US" altLang="zh-CN" sz="2400" b="1" dirty="0">
                  <a:cs typeface="+mn-ea"/>
                  <a:sym typeface="+mn-lt"/>
                </a:rPr>
                <a:t>22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424" y="5889"/>
              <a:ext cx="4311" cy="3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>
                  <a:cs typeface="+mn-ea"/>
                  <a:sym typeface="+mn-lt"/>
                </a:rPr>
                <a:t>系别：英语系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400" b="1">
                  <a:cs typeface="+mn-ea"/>
                  <a:sym typeface="+mn-lt"/>
                </a:rPr>
                <a:t>民族：汉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400" b="1">
                  <a:cs typeface="+mn-ea"/>
                  <a:sym typeface="+mn-lt"/>
                </a:rPr>
                <a:t>专业：英语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400" b="1">
                  <a:cs typeface="+mn-ea"/>
                  <a:sym typeface="+mn-lt"/>
                </a:rPr>
                <a:t>藉贯：江苏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18185" y="4062730"/>
            <a:ext cx="3086100" cy="1659890"/>
            <a:chOff x="13307" y="7142"/>
            <a:chExt cx="4860" cy="2614"/>
          </a:xfrm>
        </p:grpSpPr>
        <p:sp>
          <p:nvSpPr>
            <p:cNvPr id="13" name="文本框 12"/>
            <p:cNvSpPr txBox="1"/>
            <p:nvPr/>
          </p:nvSpPr>
          <p:spPr>
            <a:xfrm>
              <a:off x="13307" y="7142"/>
              <a:ext cx="3737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联系电话：</a:t>
              </a:r>
              <a:r>
                <a:rPr lang="en-US" altLang="zh-CN" sz="2400" b="1" dirty="0" smtClean="0">
                  <a:solidFill>
                    <a:schemeClr val="bg1"/>
                  </a:solidFill>
                  <a:cs typeface="+mn-ea"/>
                  <a:sym typeface="+mn-lt"/>
                </a:rPr>
                <a:t>18812345678</a:t>
              </a:r>
              <a:endParaRPr lang="en-US" altLang="zh-CN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3307" y="8449"/>
              <a:ext cx="486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联系邮箱：</a:t>
              </a:r>
              <a:r>
                <a:rPr lang="en-US" altLang="zh-CN" sz="2400" b="1" dirty="0" smtClean="0">
                  <a:solidFill>
                    <a:schemeClr val="bg1"/>
                  </a:solidFill>
                  <a:cs typeface="+mn-ea"/>
                  <a:sym typeface="+mn-lt"/>
                </a:rPr>
                <a:t>1345678@QQ.com</a:t>
              </a:r>
              <a:endParaRPr lang="en-US" altLang="zh-CN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7" name="图片 16" descr="portrait-1535266_1920"/>
          <p:cNvPicPr>
            <a:picLocks noChangeAspect="1"/>
          </p:cNvPicPr>
          <p:nvPr/>
        </p:nvPicPr>
        <p:blipFill>
          <a:blip r:embed="rId4"/>
          <a:srcRect l="31650" r="21185"/>
          <a:stretch>
            <a:fillRect/>
          </a:stretch>
        </p:blipFill>
        <p:spPr>
          <a:xfrm>
            <a:off x="831850" y="1071880"/>
            <a:ext cx="2223770" cy="28168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文本框 23"/>
          <p:cNvSpPr txBox="1"/>
          <p:nvPr/>
        </p:nvSpPr>
        <p:spPr>
          <a:xfrm>
            <a:off x="7367270" y="1833880"/>
            <a:ext cx="383730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7905115" y="1071880"/>
            <a:ext cx="2760980" cy="542290"/>
            <a:chOff x="10292" y="1337"/>
            <a:chExt cx="4348" cy="854"/>
          </a:xfrm>
        </p:grpSpPr>
        <p:sp>
          <p:nvSpPr>
            <p:cNvPr id="29" name="矩形 28"/>
            <p:cNvSpPr/>
            <p:nvPr/>
          </p:nvSpPr>
          <p:spPr>
            <a:xfrm>
              <a:off x="10292" y="1337"/>
              <a:ext cx="4348" cy="854"/>
            </a:xfrm>
            <a:prstGeom prst="rect">
              <a:avLst/>
            </a:prstGeom>
            <a:solidFill>
              <a:srgbClr val="334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1093" y="1402"/>
              <a:ext cx="274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cs typeface="+mn-ea"/>
                  <a:sym typeface="+mn-lt"/>
                </a:rPr>
                <a:t>添 加 标 题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7367270" y="3462020"/>
            <a:ext cx="39370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r>
              <a:rPr lang="zh-CN" altLang="en-US" dirty="0">
                <a:cs typeface="+mn-ea"/>
                <a:sym typeface="+mn-lt"/>
              </a:rPr>
              <a:t>您的内容打在这里</a:t>
            </a:r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78840"/>
          </a:xfrm>
          <a:prstGeom prst="rect">
            <a:avLst/>
          </a:prstGeom>
          <a:solidFill>
            <a:srgbClr val="33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251325" y="36195"/>
            <a:ext cx="3689350" cy="798195"/>
            <a:chOff x="2762" y="6664"/>
            <a:chExt cx="6570" cy="1257"/>
          </a:xfrm>
        </p:grpSpPr>
        <p:sp>
          <p:nvSpPr>
            <p:cNvPr id="19" name="文本框 18"/>
            <p:cNvSpPr txBox="1"/>
            <p:nvPr/>
          </p:nvSpPr>
          <p:spPr>
            <a:xfrm>
              <a:off x="3417" y="6664"/>
              <a:ext cx="5259" cy="101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3600" b="1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个人信息介绍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762" y="7436"/>
              <a:ext cx="6570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cs typeface="+mn-ea"/>
                  <a:sym typeface="+mn-lt"/>
                </a:rPr>
                <a:t>Introduction to personal information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-635" y="6551295"/>
            <a:ext cx="12192000" cy="306705"/>
          </a:xfrm>
          <a:prstGeom prst="rect">
            <a:avLst/>
          </a:prstGeom>
          <a:solidFill>
            <a:srgbClr val="33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74725" y="1748155"/>
            <a:ext cx="10242550" cy="1890395"/>
            <a:chOff x="873" y="4530"/>
            <a:chExt cx="16130" cy="2977"/>
          </a:xfrm>
        </p:grpSpPr>
        <p:sp>
          <p:nvSpPr>
            <p:cNvPr id="5" name="矩形 4"/>
            <p:cNvSpPr/>
            <p:nvPr/>
          </p:nvSpPr>
          <p:spPr>
            <a:xfrm>
              <a:off x="873" y="4530"/>
              <a:ext cx="16130" cy="297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cxnSp>
          <p:nvCxnSpPr>
            <p:cNvPr id="2" name="直接连接符 1"/>
            <p:cNvCxnSpPr>
              <a:endCxn id="5" idx="3"/>
            </p:cNvCxnSpPr>
            <p:nvPr/>
          </p:nvCxnSpPr>
          <p:spPr>
            <a:xfrm>
              <a:off x="4372" y="6019"/>
              <a:ext cx="1263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rot="16200000">
              <a:off x="5459" y="6018"/>
              <a:ext cx="2913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rot="16200000">
              <a:off x="7839" y="6009"/>
              <a:ext cx="2913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rot="16200000">
              <a:off x="10240" y="6009"/>
              <a:ext cx="2913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rot="16200000">
              <a:off x="12807" y="6009"/>
              <a:ext cx="2913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7350" y="4812"/>
              <a:ext cx="158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cs typeface="+mn-ea"/>
                  <a:sym typeface="+mn-lt"/>
                </a:rPr>
                <a:t>英语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899" y="4812"/>
              <a:ext cx="157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cs typeface="+mn-ea"/>
                  <a:sym typeface="+mn-lt"/>
                </a:rPr>
                <a:t>政治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939" y="4812"/>
              <a:ext cx="208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cs typeface="+mn-ea"/>
                  <a:sym typeface="+mn-lt"/>
                </a:rPr>
                <a:t>专业课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4865" y="4812"/>
              <a:ext cx="158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cs typeface="+mn-ea"/>
                  <a:sym typeface="+mn-lt"/>
                </a:rPr>
                <a:t>总分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877" y="4812"/>
              <a:ext cx="149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cs typeface="+mn-ea"/>
                  <a:sym typeface="+mn-lt"/>
                </a:rPr>
                <a:t>数学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 rot="16200000">
              <a:off x="2914" y="6018"/>
              <a:ext cx="2913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1180" y="5517"/>
              <a:ext cx="302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cs typeface="+mn-ea"/>
                  <a:sym typeface="+mn-lt"/>
                </a:rPr>
                <a:t>初试成绩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052" y="6246"/>
              <a:ext cx="1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cs typeface="+mn-ea"/>
                  <a:sym typeface="+mn-lt"/>
                </a:rPr>
                <a:t>80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532" y="6246"/>
              <a:ext cx="1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cs typeface="+mn-ea"/>
                  <a:sym typeface="+mn-lt"/>
                </a:rPr>
                <a:t>90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899" y="6246"/>
              <a:ext cx="1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cs typeface="+mn-ea"/>
                  <a:sym typeface="+mn-lt"/>
                </a:rPr>
                <a:t>80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406" y="6246"/>
              <a:ext cx="1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cs typeface="+mn-ea"/>
                  <a:sym typeface="+mn-lt"/>
                </a:rPr>
                <a:t>90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4746" y="6246"/>
              <a:ext cx="158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cs typeface="+mn-ea"/>
                  <a:sym typeface="+mn-lt"/>
                </a:rPr>
                <a:t>340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896620" y="1206500"/>
            <a:ext cx="2463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cs typeface="+mn-ea"/>
                <a:sym typeface="+mn-lt"/>
              </a:rPr>
              <a:t>稻壳科技大学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499735" y="1206500"/>
            <a:ext cx="1648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cs typeface="+mn-ea"/>
                <a:sym typeface="+mn-lt"/>
              </a:rPr>
              <a:t>英语专业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298180" y="1206500"/>
            <a:ext cx="308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cs typeface="+mn-ea"/>
                <a:sym typeface="+mn-lt"/>
              </a:rPr>
              <a:t>20xx.x--20xx.x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2019935" y="4140835"/>
            <a:ext cx="1917065" cy="464820"/>
          </a:xfrm>
          <a:prstGeom prst="roundRect">
            <a:avLst/>
          </a:prstGeom>
          <a:solidFill>
            <a:srgbClr val="33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923897" y="4144645"/>
            <a:ext cx="3881408" cy="1386840"/>
            <a:chOff x="4949" y="1822"/>
            <a:chExt cx="4922" cy="2184"/>
          </a:xfrm>
        </p:grpSpPr>
        <p:sp>
          <p:nvSpPr>
            <p:cNvPr id="32" name="文本框 31"/>
            <p:cNvSpPr txBox="1"/>
            <p:nvPr/>
          </p:nvSpPr>
          <p:spPr>
            <a:xfrm>
              <a:off x="4949" y="2554"/>
              <a:ext cx="4922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2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385" y="1822"/>
              <a:ext cx="180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sp>
        <p:nvSpPr>
          <p:cNvPr id="30" name="圆角矩形 29"/>
          <p:cNvSpPr/>
          <p:nvPr/>
        </p:nvSpPr>
        <p:spPr>
          <a:xfrm>
            <a:off x="6900545" y="4146550"/>
            <a:ext cx="1917065" cy="464820"/>
          </a:xfrm>
          <a:prstGeom prst="roundRect">
            <a:avLst/>
          </a:prstGeom>
          <a:solidFill>
            <a:srgbClr val="33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829724" y="4149090"/>
            <a:ext cx="3881408" cy="1386840"/>
            <a:chOff x="4708" y="1822"/>
            <a:chExt cx="4922" cy="2184"/>
          </a:xfrm>
        </p:grpSpPr>
        <p:sp>
          <p:nvSpPr>
            <p:cNvPr id="36" name="文本框 35"/>
            <p:cNvSpPr txBox="1"/>
            <p:nvPr/>
          </p:nvSpPr>
          <p:spPr>
            <a:xfrm>
              <a:off x="4708" y="2554"/>
              <a:ext cx="4922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2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113" y="1822"/>
              <a:ext cx="180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riangles-3320452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15665" y="2160905"/>
            <a:ext cx="5361305" cy="1106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600" b="1" u="sng">
                <a:solidFill>
                  <a:schemeClr val="bg1"/>
                </a:solidFill>
                <a:effectLst/>
                <a:cs typeface="+mn-ea"/>
                <a:sym typeface="+mn-lt"/>
              </a:rPr>
              <a:t>教育经历简介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954020" y="3273425"/>
            <a:ext cx="628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>
                <a:solidFill>
                  <a:schemeClr val="bg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</a:t>
            </a:r>
            <a:r>
              <a:rPr lang="zh-CN" altLang="en-US" sz="1400">
                <a:solidFill>
                  <a:schemeClr val="bg1"/>
                </a:solidFill>
                <a:effectLst/>
                <a:cs typeface="+mn-ea"/>
                <a:sym typeface="+mn-lt"/>
              </a:rPr>
              <a:t>Henry </a:t>
            </a:r>
            <a:r>
              <a:rPr lang="zh-CN" altLang="en-US" sz="1600">
                <a:solidFill>
                  <a:schemeClr val="bg1"/>
                </a:solidFill>
                <a:effectLst/>
                <a:cs typeface="+mn-ea"/>
                <a:sym typeface="+mn-lt"/>
              </a:rPr>
              <a:t>Wadsworth Longfellow.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1400175" y="1393190"/>
            <a:ext cx="9391015" cy="2973705"/>
            <a:chOff x="2203" y="1924"/>
            <a:chExt cx="14789" cy="4432"/>
          </a:xfrm>
        </p:grpSpPr>
        <p:cxnSp>
          <p:nvCxnSpPr>
            <p:cNvPr id="7" name="直接连接符 6"/>
            <p:cNvCxnSpPr/>
            <p:nvPr/>
          </p:nvCxnSpPr>
          <p:spPr>
            <a:xfrm flipV="1">
              <a:off x="2276" y="1924"/>
              <a:ext cx="0" cy="4409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 flipV="1">
              <a:off x="2222" y="1994"/>
              <a:ext cx="4548" cy="82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2203" y="6278"/>
              <a:ext cx="14789" cy="30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16926" y="1963"/>
              <a:ext cx="0" cy="4393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12334" y="2019"/>
              <a:ext cx="4646" cy="10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矩形 34"/>
          <p:cNvSpPr/>
          <p:nvPr/>
        </p:nvSpPr>
        <p:spPr>
          <a:xfrm>
            <a:off x="4300220" y="929640"/>
            <a:ext cx="3532505" cy="1029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50080" y="983615"/>
            <a:ext cx="323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chemeClr val="tx1"/>
                </a:solidFill>
                <a:cs typeface="+mn-ea"/>
                <a:sym typeface="+mn-lt"/>
              </a:rPr>
              <a:t>PART 02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78840"/>
          </a:xfrm>
          <a:prstGeom prst="rect">
            <a:avLst/>
          </a:prstGeom>
          <a:solidFill>
            <a:srgbClr val="33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251325" y="36195"/>
            <a:ext cx="3689350" cy="798195"/>
            <a:chOff x="2762" y="6664"/>
            <a:chExt cx="6570" cy="1257"/>
          </a:xfrm>
        </p:grpSpPr>
        <p:sp>
          <p:nvSpPr>
            <p:cNvPr id="19" name="文本框 18"/>
            <p:cNvSpPr txBox="1"/>
            <p:nvPr/>
          </p:nvSpPr>
          <p:spPr>
            <a:xfrm>
              <a:off x="3417" y="6664"/>
              <a:ext cx="5259" cy="101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3600" b="1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教育经历简介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762" y="7436"/>
              <a:ext cx="6570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cs typeface="+mn-ea"/>
                  <a:sym typeface="+mn-lt"/>
                </a:rPr>
                <a:t>Introduction to personal information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-635" y="6551295"/>
            <a:ext cx="12192000" cy="306705"/>
          </a:xfrm>
          <a:prstGeom prst="rect">
            <a:avLst/>
          </a:prstGeom>
          <a:solidFill>
            <a:srgbClr val="33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342390" y="1344295"/>
            <a:ext cx="3200400" cy="4376420"/>
            <a:chOff x="2510" y="2117"/>
            <a:chExt cx="5040" cy="6892"/>
          </a:xfrm>
        </p:grpSpPr>
        <p:sp>
          <p:nvSpPr>
            <p:cNvPr id="3" name="矩形 2"/>
            <p:cNvSpPr/>
            <p:nvPr/>
          </p:nvSpPr>
          <p:spPr>
            <a:xfrm>
              <a:off x="2510" y="3651"/>
              <a:ext cx="4674" cy="5358"/>
            </a:xfrm>
            <a:prstGeom prst="rect">
              <a:avLst/>
            </a:prstGeom>
            <a:noFill/>
            <a:ln w="88900">
              <a:solidFill>
                <a:srgbClr val="33485D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33485D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" name="图片 1" descr="watch-4638673_1920"/>
            <p:cNvPicPr>
              <a:picLocks noChangeAspect="1"/>
            </p:cNvPicPr>
            <p:nvPr/>
          </p:nvPicPr>
          <p:blipFill>
            <a:blip r:embed="rId3"/>
            <a:srcRect l="52913"/>
            <a:stretch>
              <a:fillRect/>
            </a:stretch>
          </p:blipFill>
          <p:spPr>
            <a:xfrm>
              <a:off x="3002" y="2117"/>
              <a:ext cx="4549" cy="64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" name="组合 4"/>
          <p:cNvGrpSpPr/>
          <p:nvPr/>
        </p:nvGrpSpPr>
        <p:grpSpPr>
          <a:xfrm>
            <a:off x="5208905" y="1344295"/>
            <a:ext cx="5560695" cy="1334770"/>
            <a:chOff x="7141" y="2423"/>
            <a:chExt cx="8757" cy="2102"/>
          </a:xfrm>
        </p:grpSpPr>
        <p:sp>
          <p:nvSpPr>
            <p:cNvPr id="4" name="矩形 3"/>
            <p:cNvSpPr/>
            <p:nvPr/>
          </p:nvSpPr>
          <p:spPr>
            <a:xfrm>
              <a:off x="7330" y="2485"/>
              <a:ext cx="5530" cy="663"/>
            </a:xfrm>
            <a:prstGeom prst="rect">
              <a:avLst/>
            </a:prstGeom>
            <a:solidFill>
              <a:srgbClr val="334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141" y="2423"/>
              <a:ext cx="8757" cy="2102"/>
              <a:chOff x="2631" y="4295"/>
              <a:chExt cx="8757" cy="2775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2631" y="5252"/>
                <a:ext cx="8757" cy="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048" y="4295"/>
                <a:ext cx="4858" cy="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>
                    <a:solidFill>
                      <a:schemeClr val="bg1"/>
                    </a:solidFill>
                    <a:cs typeface="+mn-ea"/>
                    <a:sym typeface="+mn-lt"/>
                  </a:rPr>
                  <a:t>20xx.x   --  20xx.x</a:t>
                </a: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5210175" y="2829560"/>
            <a:ext cx="5560695" cy="1334770"/>
            <a:chOff x="7141" y="2423"/>
            <a:chExt cx="8757" cy="2102"/>
          </a:xfrm>
        </p:grpSpPr>
        <p:sp>
          <p:nvSpPr>
            <p:cNvPr id="9" name="矩形 8"/>
            <p:cNvSpPr/>
            <p:nvPr/>
          </p:nvSpPr>
          <p:spPr>
            <a:xfrm>
              <a:off x="7330" y="2485"/>
              <a:ext cx="5530" cy="663"/>
            </a:xfrm>
            <a:prstGeom prst="rect">
              <a:avLst/>
            </a:prstGeom>
            <a:solidFill>
              <a:srgbClr val="334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141" y="2423"/>
              <a:ext cx="8757" cy="2102"/>
              <a:chOff x="2631" y="4295"/>
              <a:chExt cx="8757" cy="2775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2631" y="5252"/>
                <a:ext cx="8757" cy="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3048" y="4295"/>
                <a:ext cx="4858" cy="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>
                    <a:solidFill>
                      <a:schemeClr val="bg1"/>
                    </a:solidFill>
                    <a:cs typeface="+mn-ea"/>
                    <a:sym typeface="+mn-lt"/>
                  </a:rPr>
                  <a:t>20xx.x   --  20xx.x</a:t>
                </a: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5209540" y="4397375"/>
            <a:ext cx="5560695" cy="1334770"/>
            <a:chOff x="7141" y="2423"/>
            <a:chExt cx="8757" cy="2102"/>
          </a:xfrm>
        </p:grpSpPr>
        <p:sp>
          <p:nvSpPr>
            <p:cNvPr id="17" name="矩形 16"/>
            <p:cNvSpPr/>
            <p:nvPr/>
          </p:nvSpPr>
          <p:spPr>
            <a:xfrm>
              <a:off x="7330" y="2485"/>
              <a:ext cx="5530" cy="663"/>
            </a:xfrm>
            <a:prstGeom prst="rect">
              <a:avLst/>
            </a:prstGeom>
            <a:solidFill>
              <a:srgbClr val="334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141" y="2423"/>
              <a:ext cx="8757" cy="2102"/>
              <a:chOff x="2631" y="4295"/>
              <a:chExt cx="8757" cy="2775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2631" y="5252"/>
                <a:ext cx="8757" cy="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cs typeface="+mn-ea"/>
                    <a:sym typeface="+mn-lt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3048" y="4295"/>
                <a:ext cx="4858" cy="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>
                    <a:solidFill>
                      <a:schemeClr val="bg1"/>
                    </a:solidFill>
                    <a:cs typeface="+mn-ea"/>
                    <a:sym typeface="+mn-lt"/>
                  </a:rPr>
                  <a:t>20xx.x   --  20xx.x</a:t>
                </a: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78840"/>
          </a:xfrm>
          <a:prstGeom prst="rect">
            <a:avLst/>
          </a:prstGeom>
          <a:solidFill>
            <a:srgbClr val="33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251325" y="36195"/>
            <a:ext cx="3689350" cy="798195"/>
            <a:chOff x="2762" y="6664"/>
            <a:chExt cx="6570" cy="1257"/>
          </a:xfrm>
        </p:grpSpPr>
        <p:sp>
          <p:nvSpPr>
            <p:cNvPr id="19" name="文本框 18"/>
            <p:cNvSpPr txBox="1"/>
            <p:nvPr/>
          </p:nvSpPr>
          <p:spPr>
            <a:xfrm>
              <a:off x="3417" y="6664"/>
              <a:ext cx="5259" cy="101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3600" b="1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教育经历简介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762" y="7436"/>
              <a:ext cx="6570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cs typeface="+mn-ea"/>
                  <a:sym typeface="+mn-lt"/>
                </a:rPr>
                <a:t>Introduction to personal information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-635" y="6551295"/>
            <a:ext cx="12192000" cy="306705"/>
          </a:xfrm>
          <a:prstGeom prst="rect">
            <a:avLst/>
          </a:prstGeom>
          <a:solidFill>
            <a:srgbClr val="33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497965" y="1263015"/>
            <a:ext cx="9196070" cy="4331970"/>
            <a:chOff x="2575" y="2364"/>
            <a:chExt cx="14482" cy="6822"/>
          </a:xfrm>
        </p:grpSpPr>
        <p:grpSp>
          <p:nvGrpSpPr>
            <p:cNvPr id="25" name="组合 24"/>
            <p:cNvGrpSpPr/>
            <p:nvPr/>
          </p:nvGrpSpPr>
          <p:grpSpPr>
            <a:xfrm>
              <a:off x="2575" y="6071"/>
              <a:ext cx="1978" cy="2044"/>
              <a:chOff x="5907" y="4339"/>
              <a:chExt cx="1366" cy="1352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5907" y="4339"/>
                <a:ext cx="1367" cy="13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22" name="图片 21" descr="cap-1266204_128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4" y="4628"/>
                <a:ext cx="1281" cy="775"/>
              </a:xfrm>
              <a:prstGeom prst="rect">
                <a:avLst/>
              </a:prstGeom>
            </p:spPr>
          </p:pic>
        </p:grpSp>
        <p:grpSp>
          <p:nvGrpSpPr>
            <p:cNvPr id="27" name="组合 26"/>
            <p:cNvGrpSpPr/>
            <p:nvPr/>
          </p:nvGrpSpPr>
          <p:grpSpPr>
            <a:xfrm>
              <a:off x="15179" y="7284"/>
              <a:ext cx="1879" cy="1902"/>
              <a:chOff x="10558" y="4628"/>
              <a:chExt cx="1366" cy="1352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10558" y="4628"/>
                <a:ext cx="1367" cy="13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23" name="图片 22" descr="computer-icon-2429310_19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21" y="4647"/>
                <a:ext cx="1242" cy="1242"/>
              </a:xfrm>
              <a:prstGeom prst="rect">
                <a:avLst/>
              </a:prstGeom>
            </p:spPr>
          </p:pic>
        </p:grpSp>
        <p:cxnSp>
          <p:nvCxnSpPr>
            <p:cNvPr id="28" name="直接连接符 27"/>
            <p:cNvCxnSpPr/>
            <p:nvPr/>
          </p:nvCxnSpPr>
          <p:spPr>
            <a:xfrm>
              <a:off x="3580" y="3040"/>
              <a:ext cx="3908" cy="0"/>
            </a:xfrm>
            <a:prstGeom prst="line">
              <a:avLst/>
            </a:prstGeom>
            <a:ln w="50800">
              <a:solidFill>
                <a:srgbClr val="3348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2250" y="4196"/>
              <a:ext cx="3908" cy="0"/>
            </a:xfrm>
            <a:prstGeom prst="line">
              <a:avLst/>
            </a:prstGeom>
            <a:ln w="50800">
              <a:solidFill>
                <a:srgbClr val="3348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7469" y="8087"/>
              <a:ext cx="4853" cy="0"/>
            </a:xfrm>
            <a:prstGeom prst="line">
              <a:avLst/>
            </a:prstGeom>
            <a:ln w="50800">
              <a:solidFill>
                <a:srgbClr val="3348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3600" y="2994"/>
              <a:ext cx="0" cy="3077"/>
            </a:xfrm>
            <a:prstGeom prst="line">
              <a:avLst/>
            </a:prstGeom>
            <a:ln w="50800">
              <a:solidFill>
                <a:srgbClr val="3348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 flipV="1">
              <a:off x="7469" y="2992"/>
              <a:ext cx="18" cy="5133"/>
            </a:xfrm>
            <a:prstGeom prst="line">
              <a:avLst/>
            </a:prstGeom>
            <a:ln w="50800">
              <a:solidFill>
                <a:srgbClr val="3348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>
              <a:off x="4849" y="2364"/>
              <a:ext cx="1368" cy="1352"/>
              <a:chOff x="9257" y="2623"/>
              <a:chExt cx="1746" cy="1822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9257" y="2623"/>
                <a:ext cx="1747" cy="1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15" name="图片 14" descr="idea-5393862_128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3" y="2762"/>
                <a:ext cx="995" cy="1544"/>
              </a:xfrm>
              <a:prstGeom prst="rect">
                <a:avLst/>
              </a:prstGeom>
            </p:spPr>
          </p:pic>
        </p:grpSp>
        <p:grpSp>
          <p:nvGrpSpPr>
            <p:cNvPr id="12" name="组合 11"/>
            <p:cNvGrpSpPr/>
            <p:nvPr/>
          </p:nvGrpSpPr>
          <p:grpSpPr>
            <a:xfrm>
              <a:off x="9212" y="7414"/>
              <a:ext cx="1366" cy="1352"/>
              <a:chOff x="6238" y="2835"/>
              <a:chExt cx="1746" cy="1822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38" y="2835"/>
                <a:ext cx="1747" cy="1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11" name="图片 10" descr="glass-717509_128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95" y="2969"/>
                <a:ext cx="833" cy="1546"/>
              </a:xfrm>
              <a:prstGeom prst="rect">
                <a:avLst/>
              </a:prstGeom>
            </p:spPr>
          </p:pic>
        </p:grpSp>
        <p:cxnSp>
          <p:nvCxnSpPr>
            <p:cNvPr id="33" name="直接连接符 32"/>
            <p:cNvCxnSpPr/>
            <p:nvPr/>
          </p:nvCxnSpPr>
          <p:spPr>
            <a:xfrm flipV="1">
              <a:off x="12288" y="4196"/>
              <a:ext cx="0" cy="3891"/>
            </a:xfrm>
            <a:prstGeom prst="line">
              <a:avLst/>
            </a:prstGeom>
            <a:ln w="50800">
              <a:solidFill>
                <a:srgbClr val="3348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/>
            <p:cNvGrpSpPr/>
            <p:nvPr/>
          </p:nvGrpSpPr>
          <p:grpSpPr>
            <a:xfrm>
              <a:off x="13520" y="3508"/>
              <a:ext cx="1368" cy="1390"/>
              <a:chOff x="11925" y="2763"/>
              <a:chExt cx="1746" cy="1822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11925" y="2763"/>
                <a:ext cx="1747" cy="18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21" name="图片 20" descr="chemistry-856929_128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72" y="2900"/>
                <a:ext cx="852" cy="1546"/>
              </a:xfrm>
              <a:prstGeom prst="rect">
                <a:avLst/>
              </a:prstGeom>
            </p:spPr>
          </p:pic>
        </p:grpSp>
        <p:cxnSp>
          <p:nvCxnSpPr>
            <p:cNvPr id="34" name="直接连接符 33"/>
            <p:cNvCxnSpPr/>
            <p:nvPr/>
          </p:nvCxnSpPr>
          <p:spPr>
            <a:xfrm flipV="1">
              <a:off x="16120" y="4196"/>
              <a:ext cx="0" cy="3077"/>
            </a:xfrm>
            <a:prstGeom prst="line">
              <a:avLst/>
            </a:prstGeom>
            <a:ln w="50800">
              <a:solidFill>
                <a:srgbClr val="3348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4"/>
            <p:cNvGrpSpPr/>
            <p:nvPr/>
          </p:nvGrpSpPr>
          <p:grpSpPr>
            <a:xfrm>
              <a:off x="4122" y="3717"/>
              <a:ext cx="3015" cy="2605"/>
              <a:chOff x="3234" y="4109"/>
              <a:chExt cx="3015" cy="2605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3234" y="4607"/>
                <a:ext cx="3015" cy="2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cs typeface="+mn-ea"/>
                    <a:sym typeface="+mn-lt"/>
                  </a:rPr>
                  <a:t>您的内容打在这里，或者通过复制您的文本。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3526" y="4109"/>
                <a:ext cx="223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>
                    <a:solidFill>
                      <a:schemeClr val="tx1"/>
                    </a:solidFill>
                    <a:cs typeface="+mn-ea"/>
                    <a:sym typeface="+mn-lt"/>
                  </a:rPr>
                  <a:t>添加标题</a:t>
                </a: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8388" y="4098"/>
              <a:ext cx="3015" cy="2605"/>
              <a:chOff x="3234" y="4109"/>
              <a:chExt cx="3015" cy="2605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3234" y="4607"/>
                <a:ext cx="3015" cy="2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cs typeface="+mn-ea"/>
                    <a:sym typeface="+mn-lt"/>
                  </a:rPr>
                  <a:t>您的内容打在这里，或者通过复制您的文本。</a:t>
                </a: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3526" y="4109"/>
                <a:ext cx="223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>
                    <a:solidFill>
                      <a:schemeClr val="tx1"/>
                    </a:solidFill>
                    <a:cs typeface="+mn-ea"/>
                    <a:sym typeface="+mn-lt"/>
                  </a:rPr>
                  <a:t>添加标题</a:t>
                </a: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2716" y="4908"/>
              <a:ext cx="3015" cy="2605"/>
              <a:chOff x="3234" y="4109"/>
              <a:chExt cx="3015" cy="2605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3234" y="4607"/>
                <a:ext cx="3015" cy="2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cs typeface="+mn-ea"/>
                    <a:sym typeface="+mn-lt"/>
                  </a:rPr>
                  <a:t>您的内容打在这里，或者通过复制您的文本。</a:t>
                </a: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3526" y="4109"/>
                <a:ext cx="223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>
                    <a:solidFill>
                      <a:schemeClr val="tx1"/>
                    </a:solidFill>
                    <a:cs typeface="+mn-ea"/>
                    <a:sym typeface="+mn-lt"/>
                  </a:rPr>
                  <a:t>添加标题</a:t>
                </a: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riangles-3320452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15665" y="2160905"/>
            <a:ext cx="5361305" cy="1106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600" b="1" u="sng">
                <a:solidFill>
                  <a:schemeClr val="bg1"/>
                </a:solidFill>
                <a:effectLst/>
                <a:cs typeface="+mn-ea"/>
                <a:sym typeface="+mn-lt"/>
              </a:rPr>
              <a:t>校园活动经历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954020" y="3273425"/>
            <a:ext cx="628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>
                <a:solidFill>
                  <a:schemeClr val="bg1"/>
                </a:solidFill>
                <a:effectLst/>
                <a:cs typeface="+mn-ea"/>
                <a:sym typeface="+mn-lt"/>
              </a:rPr>
              <a:t>If you would hit the mark, you must aim a little above it. Every arrow that flies feels the attraction of earth. -</a:t>
            </a:r>
            <a:r>
              <a:rPr lang="zh-CN" altLang="en-US" sz="1400">
                <a:solidFill>
                  <a:schemeClr val="bg1"/>
                </a:solidFill>
                <a:effectLst/>
                <a:cs typeface="+mn-ea"/>
                <a:sym typeface="+mn-lt"/>
              </a:rPr>
              <a:t>Henry </a:t>
            </a:r>
            <a:r>
              <a:rPr lang="zh-CN" altLang="en-US" sz="1600">
                <a:solidFill>
                  <a:schemeClr val="bg1"/>
                </a:solidFill>
                <a:effectLst/>
                <a:cs typeface="+mn-ea"/>
                <a:sym typeface="+mn-lt"/>
              </a:rPr>
              <a:t>Wadsworth Longfellow.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1400175" y="1393190"/>
            <a:ext cx="9391015" cy="2973705"/>
            <a:chOff x="2203" y="1924"/>
            <a:chExt cx="14789" cy="4432"/>
          </a:xfrm>
        </p:grpSpPr>
        <p:cxnSp>
          <p:nvCxnSpPr>
            <p:cNvPr id="7" name="直接连接符 6"/>
            <p:cNvCxnSpPr/>
            <p:nvPr/>
          </p:nvCxnSpPr>
          <p:spPr>
            <a:xfrm flipV="1">
              <a:off x="2276" y="1924"/>
              <a:ext cx="0" cy="4409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 flipV="1">
              <a:off x="2222" y="1994"/>
              <a:ext cx="4548" cy="82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2203" y="6278"/>
              <a:ext cx="14789" cy="30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16926" y="1963"/>
              <a:ext cx="0" cy="4393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12334" y="2019"/>
              <a:ext cx="4646" cy="10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矩形 34"/>
          <p:cNvSpPr/>
          <p:nvPr/>
        </p:nvSpPr>
        <p:spPr>
          <a:xfrm>
            <a:off x="4300220" y="929640"/>
            <a:ext cx="3532505" cy="1029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50080" y="983615"/>
            <a:ext cx="3232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chemeClr val="tx1"/>
                </a:solidFill>
                <a:cs typeface="+mn-ea"/>
                <a:sym typeface="+mn-lt"/>
              </a:rPr>
              <a:t>PART 03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lvjxuoa0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944</Words>
  <Application>Microsoft Office PowerPoint</Application>
  <PresentationFormat>宽屏</PresentationFormat>
  <Paragraphs>115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宋体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AutoBVT</cp:lastModifiedBy>
  <cp:revision>182</cp:revision>
  <dcterms:created xsi:type="dcterms:W3CDTF">2019-06-19T02:08:00Z</dcterms:created>
  <dcterms:modified xsi:type="dcterms:W3CDTF">2022-03-14T07:41:08Z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3FEACC13B70A489FBAA772FBB166B880</vt:lpwstr>
  </property>
  <property fmtid="{D5CDD505-2E9C-101B-9397-08002B2CF9AE}" pid="4" name="KSOTemplateUUID">
    <vt:lpwstr>v1.0_mb_0cWaIdfR/+ZJcMJyYPX9VA==</vt:lpwstr>
  </property>
</Properties>
</file>